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66" r:id="rId2"/>
    <p:sldId id="257" r:id="rId3"/>
    <p:sldId id="258" r:id="rId4"/>
    <p:sldId id="262" r:id="rId5"/>
    <p:sldId id="264" r:id="rId6"/>
    <p:sldId id="265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16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E6BB15D6-4874-4F32-B6B9-B218A0F438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7D050EB-99F1-450B-93F0-17A835A010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69C0BA5-3AB6-4CA6-8E6C-962BB4BC149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B42AB76D-3C6A-4F10-8857-52E8E86940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18980F2F-3105-4284-B8C2-F08B03EF7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9E4F77F-27CD-48BF-8089-5BD3D422782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9DD1914-E78B-4948-B094-48FB134712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DD1FCFF-61A2-4DF1-A3E7-634CDA8D789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zervirano mjesto slike slajda 1">
            <a:extLst>
              <a:ext uri="{FF2B5EF4-FFF2-40B4-BE49-F238E27FC236}">
                <a16:creationId xmlns:a16="http://schemas.microsoft.com/office/drawing/2014/main" id="{56E84573-7382-49FC-BB39-6107E26E39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zervirano mjesto bilježaka 2">
            <a:extLst>
              <a:ext uri="{FF2B5EF4-FFF2-40B4-BE49-F238E27FC236}">
                <a16:creationId xmlns:a16="http://schemas.microsoft.com/office/drawing/2014/main" id="{D5B9B26A-445F-4FC8-93A9-B5587A91EC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11268" name="Rezervirano mjesto broja slajda 3">
            <a:extLst>
              <a:ext uri="{FF2B5EF4-FFF2-40B4-BE49-F238E27FC236}">
                <a16:creationId xmlns:a16="http://schemas.microsoft.com/office/drawing/2014/main" id="{173D27E1-4A8A-4049-AFE1-73F4CB1DF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94CC08-EDDC-4AB8-8618-E42C4195DBC7}" type="slidenum">
              <a:rPr lang="hr-HR" altLang="sr-Latn-RS">
                <a:latin typeface="Calibri" panose="020F0502020204030204" pitchFamily="34" charset="0"/>
              </a:rPr>
              <a:pPr eaLnBrk="1" hangingPunct="1"/>
              <a:t>4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BC2D61-B3D7-4315-9E03-D6CE271B4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0CBC2-361C-4A64-81D7-A61D18FA71C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DE2539B-8693-4783-8915-A9464DDB3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9F1C403-8C7A-44F6-9A98-DA829057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B8C14-DA77-4487-92D8-59BD417ED092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EA282A68-CE77-468B-A6E5-6355CE528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55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EEB7D5-914D-4931-817B-DD6BE527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A0381-40EA-4636-B4BA-78C64CEE605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CA8DB0A-7DBC-44D8-B67C-696B2CF9A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1F1077F-03B1-42C9-A89F-82C92E6D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84EBD-3737-44F5-BE6A-31A58C854BB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3554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E9B6663-9F14-4720-89A3-DC7A87378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91BA9-AAB2-416F-85EE-57D1204E3E3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7B7A561-F490-47CE-84DD-7D4108B82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AF47D43-72D8-4BCB-A256-B22B2EFF9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F9908-5A4B-48D0-B879-3D52CC01C93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4088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B5BF066-45F3-4F74-9F9A-00B0BDFA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F9B48-8720-410C-9C7B-1F38FA2F523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C5CA764-AD2A-423C-9FAE-F3D0CD75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1A837E6-6E92-4B26-9F8E-DFF06C471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61F8B-F996-49F5-9AB0-604218B94F4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1166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ABBC27F-1589-4181-817F-FBB33934E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0A93-9F29-4F40-8B7C-7F947918EC7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BD7BEE-0F8B-46A1-AE51-54E6B534D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FCF58D-916A-46BD-A4A6-A1665CAC3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239D6-960B-45AC-9ED6-9B0DCBC6958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7163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4EA9E5F-B555-4D5D-AE54-264C1C58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E48DE-971E-4C60-881D-C690D839519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D0E089B-4931-4204-B5AF-99933280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794B1BA-C63F-4AEF-98B5-B2137AAE4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0975C-F6B4-43E6-A7F9-D5B0408273E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7683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1F07B71B-6C98-48DE-A71F-4BE9D479C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C72CA-9B26-4015-8B42-05CBA4B497A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0C144731-343C-4130-A1EF-8B861904E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7F162558-6B83-4C73-B5D5-28F0FFB4D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0979E-1215-457E-A52A-6AB977F0BF9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6527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D754640-D29C-469B-802B-B67410D63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5853-C59C-4E26-9D51-51F4D835D9C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38F8F2C-934A-407A-A216-8F6E5DA0A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64138117-5108-479C-9592-A85877FD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1FB48-BD06-4937-975F-5B3FA2F6EFA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2447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1BFA96D-7E54-4C2A-A433-8F96D27E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15D41-CD14-4F2A-A522-4009C1DB8D8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EECF92A3-06CE-4946-AB3E-BBF36DD21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A15B236C-7FBC-46D0-8264-48E9C7832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9FC37-D931-41E1-9831-A6462C7D4B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6186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890C39E-BC70-4769-A415-26CDD7FE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4022C-6801-4AC5-AC4A-056990A981C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E7CF223-B369-470E-BD00-9C1D48D3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C5DB260-F223-471A-89CB-43C5AA24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34228-FDAD-48B6-B5BE-2E170ADD920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3373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68C11BB-80C5-4546-8F3F-F9EBD2EE8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ED65-8809-4586-8235-FFBCAAE3433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B28694B9-D113-4EE1-8B7A-97BD8287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3F67D02-0E9C-49BB-B172-0BEE11EE4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E8BA1-6E27-4164-8A74-4B210EED04A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939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naslova 1">
            <a:extLst>
              <a:ext uri="{FF2B5EF4-FFF2-40B4-BE49-F238E27FC236}">
                <a16:creationId xmlns:a16="http://schemas.microsoft.com/office/drawing/2014/main" id="{B6E539B5-34DB-4C45-B088-6CB0B34CB4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6147" name="Rezervirano mjesto teksta 2">
            <a:extLst>
              <a:ext uri="{FF2B5EF4-FFF2-40B4-BE49-F238E27FC236}">
                <a16:creationId xmlns:a16="http://schemas.microsoft.com/office/drawing/2014/main" id="{F255C18C-6D79-4482-AA25-B82600E270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6228CF-55CE-4CF9-A579-AB783A810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9198ADF-D793-4CD2-B04B-30450FB3131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30A8A36-A313-4976-853A-F95984596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E3BED07-543E-4196-86D2-62036BA01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70E3A4C-1A0E-40BC-ACFC-0BDD6B35D92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3.wmf"/><Relationship Id="rId3" Type="http://schemas.openxmlformats.org/officeDocument/2006/relationships/image" Target="../media/image2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2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0.bin"/><Relationship Id="rId18" Type="http://schemas.openxmlformats.org/officeDocument/2006/relationships/oleObject" Target="../embeddings/oleObject23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27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4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6.bin"/><Relationship Id="rId39" Type="http://schemas.openxmlformats.org/officeDocument/2006/relationships/image" Target="../media/image45.wmf"/><Relationship Id="rId21" Type="http://schemas.openxmlformats.org/officeDocument/2006/relationships/oleObject" Target="../embeddings/oleObject43.bin"/><Relationship Id="rId34" Type="http://schemas.openxmlformats.org/officeDocument/2006/relationships/image" Target="../media/image43.wmf"/><Relationship Id="rId42" Type="http://schemas.openxmlformats.org/officeDocument/2006/relationships/oleObject" Target="../embeddings/oleObject55.bin"/><Relationship Id="rId47" Type="http://schemas.openxmlformats.org/officeDocument/2006/relationships/image" Target="../media/image49.wmf"/><Relationship Id="rId50" Type="http://schemas.openxmlformats.org/officeDocument/2006/relationships/oleObject" Target="../embeddings/oleObject59.bin"/><Relationship Id="rId55" Type="http://schemas.openxmlformats.org/officeDocument/2006/relationships/oleObject" Target="../embeddings/oleObject62.bin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36.wmf"/><Relationship Id="rId25" Type="http://schemas.openxmlformats.org/officeDocument/2006/relationships/oleObject" Target="../embeddings/oleObject45.bin"/><Relationship Id="rId33" Type="http://schemas.openxmlformats.org/officeDocument/2006/relationships/oleObject" Target="../embeddings/oleObject50.bin"/><Relationship Id="rId38" Type="http://schemas.openxmlformats.org/officeDocument/2006/relationships/oleObject" Target="../embeddings/oleObject53.bin"/><Relationship Id="rId46" Type="http://schemas.openxmlformats.org/officeDocument/2006/relationships/oleObject" Target="../embeddings/oleObject57.bin"/><Relationship Id="rId2" Type="http://schemas.openxmlformats.org/officeDocument/2006/relationships/oleObject" Target="../embeddings/oleObject33.bin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oleObject" Target="../embeddings/oleObject48.bin"/><Relationship Id="rId41" Type="http://schemas.openxmlformats.org/officeDocument/2006/relationships/image" Target="../media/image46.wmf"/><Relationship Id="rId54" Type="http://schemas.openxmlformats.org/officeDocument/2006/relationships/image" Target="../media/image5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3.wmf"/><Relationship Id="rId24" Type="http://schemas.openxmlformats.org/officeDocument/2006/relationships/image" Target="../media/image39.wmf"/><Relationship Id="rId32" Type="http://schemas.openxmlformats.org/officeDocument/2006/relationships/image" Target="../media/image42.wmf"/><Relationship Id="rId37" Type="http://schemas.openxmlformats.org/officeDocument/2006/relationships/oleObject" Target="../embeddings/oleObject52.bin"/><Relationship Id="rId40" Type="http://schemas.openxmlformats.org/officeDocument/2006/relationships/oleObject" Target="../embeddings/oleObject54.bin"/><Relationship Id="rId45" Type="http://schemas.openxmlformats.org/officeDocument/2006/relationships/image" Target="../media/image48.wmf"/><Relationship Id="rId53" Type="http://schemas.openxmlformats.org/officeDocument/2006/relationships/oleObject" Target="../embeddings/oleObject61.bin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0.wmf"/><Relationship Id="rId36" Type="http://schemas.openxmlformats.org/officeDocument/2006/relationships/image" Target="../media/image44.wmf"/><Relationship Id="rId49" Type="http://schemas.openxmlformats.org/officeDocument/2006/relationships/image" Target="../media/image50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37.wmf"/><Relationship Id="rId31" Type="http://schemas.openxmlformats.org/officeDocument/2006/relationships/oleObject" Target="../embeddings/oleObject49.bin"/><Relationship Id="rId44" Type="http://schemas.openxmlformats.org/officeDocument/2006/relationships/oleObject" Target="../embeddings/oleObject56.bin"/><Relationship Id="rId52" Type="http://schemas.openxmlformats.org/officeDocument/2006/relationships/image" Target="../media/image51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9.bin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41.wmf"/><Relationship Id="rId35" Type="http://schemas.openxmlformats.org/officeDocument/2006/relationships/oleObject" Target="../embeddings/oleObject51.bin"/><Relationship Id="rId43" Type="http://schemas.openxmlformats.org/officeDocument/2006/relationships/image" Target="../media/image47.wmf"/><Relationship Id="rId48" Type="http://schemas.openxmlformats.org/officeDocument/2006/relationships/oleObject" Target="../embeddings/oleObject58.bin"/><Relationship Id="rId56" Type="http://schemas.openxmlformats.org/officeDocument/2006/relationships/image" Target="../media/image53.wmf"/><Relationship Id="rId8" Type="http://schemas.openxmlformats.org/officeDocument/2006/relationships/oleObject" Target="../embeddings/oleObject36.bin"/><Relationship Id="rId51" Type="http://schemas.openxmlformats.org/officeDocument/2006/relationships/oleObject" Target="../embeddings/oleObject60.bin"/><Relationship Id="rId3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>
            <a:extLst>
              <a:ext uri="{FF2B5EF4-FFF2-40B4-BE49-F238E27FC236}">
                <a16:creationId xmlns:a16="http://schemas.microsoft.com/office/drawing/2014/main" id="{8FD7747B-45D1-4BCA-B805-43D2E483F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644725"/>
            <a:ext cx="6400800" cy="3405237"/>
          </a:xfrm>
        </p:spPr>
        <p:txBody>
          <a:bodyPr/>
          <a:lstStyle/>
          <a:p>
            <a:r>
              <a:rPr lang="hr-HR" altLang="sr-Latn-RS" sz="4400" dirty="0"/>
              <a:t>2.1.2. Distributivnost</a:t>
            </a:r>
          </a:p>
          <a:p>
            <a:pPr>
              <a:spcBef>
                <a:spcPct val="0"/>
              </a:spcBef>
            </a:pPr>
            <a:r>
              <a:rPr lang="hr-HR" altLang="sr-Latn-RS" sz="4400" dirty="0"/>
              <a:t>množenja prema zbrajanju i oduzimanju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4409A65-1793-4A5A-B582-0F3B98F82A35}"/>
              </a:ext>
            </a:extLst>
          </p:cNvPr>
          <p:cNvSpPr txBox="1"/>
          <p:nvPr/>
        </p:nvSpPr>
        <p:spPr>
          <a:xfrm>
            <a:off x="1276643" y="1889854"/>
            <a:ext cx="65907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3D60D965-2A3C-415F-B32B-D754BE0F84DC}"/>
              </a:ext>
            </a:extLst>
          </p:cNvPr>
          <p:cNvCxnSpPr/>
          <p:nvPr/>
        </p:nvCxnSpPr>
        <p:spPr>
          <a:xfrm flipV="1">
            <a:off x="4551363" y="2178050"/>
            <a:ext cx="1619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2A03FFF9-5A5B-412D-9686-FBD85E027620}"/>
              </a:ext>
            </a:extLst>
          </p:cNvPr>
          <p:cNvCxnSpPr/>
          <p:nvPr/>
        </p:nvCxnSpPr>
        <p:spPr>
          <a:xfrm flipV="1">
            <a:off x="2032000" y="2178050"/>
            <a:ext cx="25209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ica 18">
            <a:extLst>
              <a:ext uri="{FF2B5EF4-FFF2-40B4-BE49-F238E27FC236}">
                <a16:creationId xmlns:a16="http://schemas.microsoft.com/office/drawing/2014/main" id="{F364B82F-3231-4D46-977B-B80BB682E348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1098550"/>
          <a:ext cx="414020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74CF0757-96F7-430D-97A7-9D41476F31F2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1100138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1D5FCB30-90C7-41B8-A719-ED9DDE0AEF9C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1089025"/>
          <a:ext cx="2519362" cy="1101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55DE0432-A60A-4D0E-83C4-6DB7D9A760AC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1100138"/>
          <a:ext cx="2519362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15836D21-3E99-467E-AA51-1A9AC18DCDC7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1100138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kstniOkvir 7">
            <a:extLst>
              <a:ext uri="{FF2B5EF4-FFF2-40B4-BE49-F238E27FC236}">
                <a16:creationId xmlns:a16="http://schemas.microsoft.com/office/drawing/2014/main" id="{2C7A9CFF-D864-40F9-BA34-7F6D299AD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2114550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6B252BD5-E89A-42D5-8B68-0DBA85892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6425" y="733425"/>
            <a:ext cx="344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BE0BB8E3-FDCF-4808-AD54-E8C9EE7EF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1474788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BCC38F2A-5514-4B08-95CA-68043C1E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1423988"/>
            <a:ext cx="344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C0EF1EA0-E75E-48B2-8B2F-D4DAE2537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8" y="2114550"/>
            <a:ext cx="344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F28C832C-6A95-4AAD-A22A-50B0A87309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3238" y="1695450"/>
          <a:ext cx="457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203040" progId="Equation.DSMT4">
                  <p:embed/>
                </p:oleObj>
              </mc:Choice>
              <mc:Fallback>
                <p:oleObj name="Equation" r:id="rId2" imgW="4572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1695450"/>
                        <a:ext cx="4572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niOkvir 15">
            <a:extLst>
              <a:ext uri="{FF2B5EF4-FFF2-40B4-BE49-F238E27FC236}">
                <a16:creationId xmlns:a16="http://schemas.microsoft.com/office/drawing/2014/main" id="{C9AB2440-B7A7-4C90-B5BD-1E129EA48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4900" y="1458913"/>
            <a:ext cx="344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5192166B-296C-44A6-8108-AF39F2222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8" y="727075"/>
            <a:ext cx="344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D11476AC-32A8-48F7-BB85-E646F40C48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2550" y="1644650"/>
          <a:ext cx="469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53800" progId="Equation.DSMT4">
                  <p:embed/>
                </p:oleObj>
              </mc:Choice>
              <mc:Fallback>
                <p:oleObj name="Equation" r:id="rId4" imgW="4698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1644650"/>
                        <a:ext cx="469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2A74307E-3F1F-4096-A285-10E028E5AB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4100" y="1431925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380880" progId="Equation.DSMT4">
                  <p:embed/>
                </p:oleObj>
              </mc:Choice>
              <mc:Fallback>
                <p:oleObj name="Equation" r:id="rId6" imgW="104112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1431925"/>
                        <a:ext cx="104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kstniOkvir 21">
            <a:extLst>
              <a:ext uri="{FF2B5EF4-FFF2-40B4-BE49-F238E27FC236}">
                <a16:creationId xmlns:a16="http://schemas.microsoft.com/office/drawing/2014/main" id="{71F5B8DC-22EC-4EE6-9F15-7B75C4C38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0950" y="2155825"/>
            <a:ext cx="976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/>
              <a:t>+ </a:t>
            </a:r>
            <a:r>
              <a:rPr lang="hr-HR" altLang="sr-Latn-RS" i="1"/>
              <a:t>b</a:t>
            </a:r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7F716A93-9B76-4BEA-AE9F-C2BFA87716AC}"/>
              </a:ext>
            </a:extLst>
          </p:cNvPr>
          <p:cNvSpPr/>
          <p:nvPr/>
        </p:nvSpPr>
        <p:spPr>
          <a:xfrm>
            <a:off x="4533900" y="21463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6" name="Elipsa 25">
            <a:extLst>
              <a:ext uri="{FF2B5EF4-FFF2-40B4-BE49-F238E27FC236}">
                <a16:creationId xmlns:a16="http://schemas.microsoft.com/office/drawing/2014/main" id="{755B1C0E-1117-452E-A0E3-8F0519B6BEBD}"/>
              </a:ext>
            </a:extLst>
          </p:cNvPr>
          <p:cNvSpPr/>
          <p:nvPr/>
        </p:nvSpPr>
        <p:spPr>
          <a:xfrm>
            <a:off x="4529138" y="1065213"/>
            <a:ext cx="71437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423A593E-6AE4-4288-8F03-CFBA42196A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7138" y="3238500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253800" progId="Equation.DSMT4">
                  <p:embed/>
                </p:oleObj>
              </mc:Choice>
              <mc:Fallback>
                <p:oleObj name="Equation" r:id="rId8" imgW="133344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3238500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Elipsa 27">
            <a:extLst>
              <a:ext uri="{FF2B5EF4-FFF2-40B4-BE49-F238E27FC236}">
                <a16:creationId xmlns:a16="http://schemas.microsoft.com/office/drawing/2014/main" id="{E290CC25-2AFD-4C6D-A6A1-ECF81D431DFC}"/>
              </a:ext>
            </a:extLst>
          </p:cNvPr>
          <p:cNvSpPr/>
          <p:nvPr/>
        </p:nvSpPr>
        <p:spPr>
          <a:xfrm>
            <a:off x="2014538" y="2141538"/>
            <a:ext cx="71437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9" name="Elipsa 28">
            <a:extLst>
              <a:ext uri="{FF2B5EF4-FFF2-40B4-BE49-F238E27FC236}">
                <a16:creationId xmlns:a16="http://schemas.microsoft.com/office/drawing/2014/main" id="{931D158E-D5D7-4646-AEE4-FCE208975DEE}"/>
              </a:ext>
            </a:extLst>
          </p:cNvPr>
          <p:cNvSpPr/>
          <p:nvPr/>
        </p:nvSpPr>
        <p:spPr>
          <a:xfrm>
            <a:off x="2009775" y="106045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83D60C63-C0F7-4217-9A95-CDE69788DC98}"/>
              </a:ext>
            </a:extLst>
          </p:cNvPr>
          <p:cNvSpPr/>
          <p:nvPr/>
        </p:nvSpPr>
        <p:spPr>
          <a:xfrm>
            <a:off x="6153150" y="2141538"/>
            <a:ext cx="71438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FAA70705-4065-4DFC-B36A-E88FAEE31B9D}"/>
              </a:ext>
            </a:extLst>
          </p:cNvPr>
          <p:cNvSpPr/>
          <p:nvPr/>
        </p:nvSpPr>
        <p:spPr>
          <a:xfrm>
            <a:off x="6148388" y="1060450"/>
            <a:ext cx="71437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42" name="TekstniOkvir 31">
            <a:extLst>
              <a:ext uri="{FF2B5EF4-FFF2-40B4-BE49-F238E27FC236}">
                <a16:creationId xmlns:a16="http://schemas.microsoft.com/office/drawing/2014/main" id="{542871E7-FC19-4555-A4D2-D0D209865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82563"/>
            <a:ext cx="6278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/>
              <a:t>Distributivnost množenja prema zbrajanju</a:t>
            </a:r>
          </a:p>
        </p:txBody>
      </p:sp>
      <p:graphicFrame>
        <p:nvGraphicFramePr>
          <p:cNvPr id="33" name="Tablica 32">
            <a:extLst>
              <a:ext uri="{FF2B5EF4-FFF2-40B4-BE49-F238E27FC236}">
                <a16:creationId xmlns:a16="http://schemas.microsoft.com/office/drawing/2014/main" id="{086D3817-3170-4FC6-9386-EB3B80F2887F}"/>
              </a:ext>
            </a:extLst>
          </p:cNvPr>
          <p:cNvGraphicFramePr>
            <a:graphicFrameLocks noGrp="1"/>
          </p:cNvGraphicFramePr>
          <p:nvPr/>
        </p:nvGraphicFramePr>
        <p:xfrm>
          <a:off x="4687888" y="4232275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4" name="Tablica 33">
            <a:extLst>
              <a:ext uri="{FF2B5EF4-FFF2-40B4-BE49-F238E27FC236}">
                <a16:creationId xmlns:a16="http://schemas.microsoft.com/office/drawing/2014/main" id="{8DDBC103-71E2-4545-A1D1-D6E407393D89}"/>
              </a:ext>
            </a:extLst>
          </p:cNvPr>
          <p:cNvGraphicFramePr>
            <a:graphicFrameLocks noGrp="1"/>
          </p:cNvGraphicFramePr>
          <p:nvPr/>
        </p:nvGraphicFramePr>
        <p:xfrm>
          <a:off x="2163763" y="4219575"/>
          <a:ext cx="2519362" cy="1101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5" name="Tablica 34">
            <a:extLst>
              <a:ext uri="{FF2B5EF4-FFF2-40B4-BE49-F238E27FC236}">
                <a16:creationId xmlns:a16="http://schemas.microsoft.com/office/drawing/2014/main" id="{6277A9F3-CB8B-4BF3-9C95-EFB115B6EB37}"/>
              </a:ext>
            </a:extLst>
          </p:cNvPr>
          <p:cNvGraphicFramePr>
            <a:graphicFrameLocks noGrp="1"/>
          </p:cNvGraphicFramePr>
          <p:nvPr/>
        </p:nvGraphicFramePr>
        <p:xfrm>
          <a:off x="2163763" y="4230688"/>
          <a:ext cx="2519362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Tablica 35">
            <a:extLst>
              <a:ext uri="{FF2B5EF4-FFF2-40B4-BE49-F238E27FC236}">
                <a16:creationId xmlns:a16="http://schemas.microsoft.com/office/drawing/2014/main" id="{50CBEE23-28AD-4AD6-BC6F-159581919AF8}"/>
              </a:ext>
            </a:extLst>
          </p:cNvPr>
          <p:cNvGraphicFramePr>
            <a:graphicFrameLocks noGrp="1"/>
          </p:cNvGraphicFramePr>
          <p:nvPr/>
        </p:nvGraphicFramePr>
        <p:xfrm>
          <a:off x="4687888" y="4232275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7" name="TekstniOkvir 36">
            <a:extLst>
              <a:ext uri="{FF2B5EF4-FFF2-40B4-BE49-F238E27FC236}">
                <a16:creationId xmlns:a16="http://schemas.microsoft.com/office/drawing/2014/main" id="{CA03C5EF-C6DB-436D-90B9-EADAB7FA2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2638" y="5245100"/>
            <a:ext cx="344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B729E4C6-1B8E-4182-9AAF-64B4BEBC0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3863975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892FEC01-3A0E-4E2B-B103-1D79CBABA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38" y="4605338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32481E2A-F605-422D-9F91-08C159B2B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4550" y="4554538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D5CFF7D6-5C7F-44C3-915A-64A32FE7C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5245100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z</a:t>
            </a:r>
          </a:p>
        </p:txBody>
      </p:sp>
      <p:graphicFrame>
        <p:nvGraphicFramePr>
          <p:cNvPr id="42" name="Object 6">
            <a:extLst>
              <a:ext uri="{FF2B5EF4-FFF2-40B4-BE49-F238E27FC236}">
                <a16:creationId xmlns:a16="http://schemas.microsoft.com/office/drawing/2014/main" id="{A64ED451-5B15-4AA2-BCB6-ADAEF74080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0075" y="4800600"/>
          <a:ext cx="495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253800" progId="Equation.DSMT4">
                  <p:embed/>
                </p:oleObj>
              </mc:Choice>
              <mc:Fallback>
                <p:oleObj name="Equation" r:id="rId10" imgW="49500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4800600"/>
                        <a:ext cx="495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Ravni poveznik 42">
            <a:extLst>
              <a:ext uri="{FF2B5EF4-FFF2-40B4-BE49-F238E27FC236}">
                <a16:creationId xmlns:a16="http://schemas.microsoft.com/office/drawing/2014/main" id="{26923A21-0AA1-4019-A1E6-AB554554370E}"/>
              </a:ext>
            </a:extLst>
          </p:cNvPr>
          <p:cNvCxnSpPr/>
          <p:nvPr/>
        </p:nvCxnSpPr>
        <p:spPr>
          <a:xfrm rot="16200000" flipH="1">
            <a:off x="4146550" y="4773613"/>
            <a:ext cx="1079500" cy="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ni poveznik 43">
            <a:extLst>
              <a:ext uri="{FF2B5EF4-FFF2-40B4-BE49-F238E27FC236}">
                <a16:creationId xmlns:a16="http://schemas.microsoft.com/office/drawing/2014/main" id="{7BA2D6C4-8E27-4DB1-B59D-B79390CF8C73}"/>
              </a:ext>
            </a:extLst>
          </p:cNvPr>
          <p:cNvCxnSpPr/>
          <p:nvPr/>
        </p:nvCxnSpPr>
        <p:spPr>
          <a:xfrm flipV="1">
            <a:off x="4699000" y="5311775"/>
            <a:ext cx="1619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E503DCF0-6DF9-46EE-A4D5-12BBB23EF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4591050"/>
            <a:ext cx="346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</a:p>
        </p:txBody>
      </p:sp>
      <p:sp>
        <p:nvSpPr>
          <p:cNvPr id="46" name="TekstniOkvir 45">
            <a:extLst>
              <a:ext uri="{FF2B5EF4-FFF2-40B4-BE49-F238E27FC236}">
                <a16:creationId xmlns:a16="http://schemas.microsoft.com/office/drawing/2014/main" id="{894E78B3-5914-4E88-A660-AB861F06F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3857625"/>
            <a:ext cx="346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z</a:t>
            </a:r>
          </a:p>
        </p:txBody>
      </p:sp>
      <p:graphicFrame>
        <p:nvGraphicFramePr>
          <p:cNvPr id="47" name="Object 7">
            <a:extLst>
              <a:ext uri="{FF2B5EF4-FFF2-40B4-BE49-F238E27FC236}">
                <a16:creationId xmlns:a16="http://schemas.microsoft.com/office/drawing/2014/main" id="{5211F8B0-F691-4587-876B-11C517E32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2088" y="4775200"/>
          <a:ext cx="482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53800" progId="Equation.DSMT4">
                  <p:embed/>
                </p:oleObj>
              </mc:Choice>
              <mc:Fallback>
                <p:oleObj name="Equation" r:id="rId12" imgW="48240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088" y="4775200"/>
                        <a:ext cx="482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8">
            <a:extLst>
              <a:ext uri="{FF2B5EF4-FFF2-40B4-BE49-F238E27FC236}">
                <a16:creationId xmlns:a16="http://schemas.microsoft.com/office/drawing/2014/main" id="{4F857C62-F977-4398-A658-77DA3D7819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1175" y="5994400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89040" imgH="380880" progId="Equation.DSMT4">
                  <p:embed/>
                </p:oleObj>
              </mc:Choice>
              <mc:Fallback>
                <p:oleObj name="Equation" r:id="rId14" imgW="248904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5994400"/>
                        <a:ext cx="2489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Tablica 48">
            <a:extLst>
              <a:ext uri="{FF2B5EF4-FFF2-40B4-BE49-F238E27FC236}">
                <a16:creationId xmlns:a16="http://schemas.microsoft.com/office/drawing/2014/main" id="{6BA9AAE1-0C8D-4C7F-A033-C54094B0996B}"/>
              </a:ext>
            </a:extLst>
          </p:cNvPr>
          <p:cNvGraphicFramePr>
            <a:graphicFrameLocks noGrp="1"/>
          </p:cNvGraphicFramePr>
          <p:nvPr/>
        </p:nvGraphicFramePr>
        <p:xfrm>
          <a:off x="2163763" y="4229100"/>
          <a:ext cx="414020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44" marR="91444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0" name="Object 9">
            <a:extLst>
              <a:ext uri="{FF2B5EF4-FFF2-40B4-BE49-F238E27FC236}">
                <a16:creationId xmlns:a16="http://schemas.microsoft.com/office/drawing/2014/main" id="{54BFBE8D-CD8A-4210-A880-2C8C6BC67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2525" y="45720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380880" progId="Equation.DSMT4">
                  <p:embed/>
                </p:oleObj>
              </mc:Choice>
              <mc:Fallback>
                <p:oleObj name="Equation" r:id="rId16" imgW="106668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45720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09479 0.2576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0" y="1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81481E-6 L 0.17778 -0.00023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10" grpId="0"/>
      <p:bldP spid="11" grpId="0"/>
      <p:bldP spid="12" grpId="0"/>
      <p:bldP spid="12" grpId="1"/>
      <p:bldP spid="16" grpId="0"/>
      <p:bldP spid="17" grpId="0"/>
      <p:bldP spid="22" grpId="0"/>
      <p:bldP spid="23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7" grpId="0"/>
      <p:bldP spid="38" grpId="0"/>
      <p:bldP spid="39" grpId="0"/>
      <p:bldP spid="40" grpId="0"/>
      <p:bldP spid="41" grpId="0"/>
      <p:bldP spid="45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Zaobljeni pravokutnik 36">
            <a:extLst>
              <a:ext uri="{FF2B5EF4-FFF2-40B4-BE49-F238E27FC236}">
                <a16:creationId xmlns:a16="http://schemas.microsoft.com/office/drawing/2014/main" id="{3BAD51EB-1900-4EAF-A7A0-95FD0EAE2A3E}"/>
              </a:ext>
            </a:extLst>
          </p:cNvPr>
          <p:cNvSpPr/>
          <p:nvPr/>
        </p:nvSpPr>
        <p:spPr>
          <a:xfrm>
            <a:off x="1514475" y="5313363"/>
            <a:ext cx="6197600" cy="1128712"/>
          </a:xfrm>
          <a:prstGeom prst="roundRect">
            <a:avLst>
              <a:gd name="adj" fmla="val 23874"/>
            </a:avLst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34" name="Tablica 33">
            <a:extLst>
              <a:ext uri="{FF2B5EF4-FFF2-40B4-BE49-F238E27FC236}">
                <a16:creationId xmlns:a16="http://schemas.microsoft.com/office/drawing/2014/main" id="{95D71873-D7DB-4D55-9E05-2194142CDF35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1027113"/>
          <a:ext cx="4135437" cy="27352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7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1754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T="45708" marB="4570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754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T="45708" marB="4570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1754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T="45708" marB="4570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T="45708" marB="4570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T="45708" marB="4570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T="45708" marB="4570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Tablica 26">
            <a:extLst>
              <a:ext uri="{FF2B5EF4-FFF2-40B4-BE49-F238E27FC236}">
                <a16:creationId xmlns:a16="http://schemas.microsoft.com/office/drawing/2014/main" id="{4A78347F-3F49-461C-9DA7-373369413802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1027113"/>
          <a:ext cx="1619250" cy="16621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4037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728" marB="4572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b="1" dirty="0"/>
                    </a:p>
                  </a:txBody>
                  <a:tcPr marL="91398" marR="91398" marT="45728" marB="4572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037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728" marB="4572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037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6" name="Tablica 25">
            <a:extLst>
              <a:ext uri="{FF2B5EF4-FFF2-40B4-BE49-F238E27FC236}">
                <a16:creationId xmlns:a16="http://schemas.microsoft.com/office/drawing/2014/main" id="{506C0753-44B5-46B8-AE6E-7D684416F99E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1025525"/>
          <a:ext cx="2519362" cy="16621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4038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038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038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728" marB="4572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728" marB="45728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728" marB="4572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" name="Ravni poveznik 1">
            <a:extLst>
              <a:ext uri="{FF2B5EF4-FFF2-40B4-BE49-F238E27FC236}">
                <a16:creationId xmlns:a16="http://schemas.microsoft.com/office/drawing/2014/main" id="{D8DB3713-A265-47E0-924B-DC7DB3682008}"/>
              </a:ext>
            </a:extLst>
          </p:cNvPr>
          <p:cNvCxnSpPr/>
          <p:nvPr/>
        </p:nvCxnSpPr>
        <p:spPr>
          <a:xfrm flipV="1">
            <a:off x="4551363" y="3752850"/>
            <a:ext cx="1619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E9122066-D8B2-4353-9CE9-F44F5A8D28FD}"/>
              </a:ext>
            </a:extLst>
          </p:cNvPr>
          <p:cNvCxnSpPr/>
          <p:nvPr/>
        </p:nvCxnSpPr>
        <p:spPr>
          <a:xfrm flipV="1">
            <a:off x="2032000" y="3752850"/>
            <a:ext cx="25209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17EF2C20-0644-4E4D-902B-50700E17EB71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2674938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139091D7-C7DD-4136-9E45-2DE3FD346415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2663825"/>
          <a:ext cx="2519362" cy="1101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42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17" marR="91417" marT="45694" marB="4569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4EB3B478-1626-427B-9C16-48A726620A85}"/>
              </a:ext>
            </a:extLst>
          </p:cNvPr>
          <p:cNvGraphicFramePr>
            <a:graphicFrameLocks noGrp="1"/>
          </p:cNvGraphicFramePr>
          <p:nvPr/>
        </p:nvGraphicFramePr>
        <p:xfrm>
          <a:off x="2049463" y="2674938"/>
          <a:ext cx="2519362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7" marR="91417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7" marR="91417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ica 7">
            <a:extLst>
              <a:ext uri="{FF2B5EF4-FFF2-40B4-BE49-F238E27FC236}">
                <a16:creationId xmlns:a16="http://schemas.microsoft.com/office/drawing/2014/main" id="{D26426CB-13F1-49CE-98F2-3E2862DDBA86}"/>
              </a:ext>
            </a:extLst>
          </p:cNvPr>
          <p:cNvGraphicFramePr>
            <a:graphicFrameLocks noGrp="1"/>
          </p:cNvGraphicFramePr>
          <p:nvPr/>
        </p:nvGraphicFramePr>
        <p:xfrm>
          <a:off x="4572000" y="2674938"/>
          <a:ext cx="1619250" cy="107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/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kstniOkvir 8">
            <a:extLst>
              <a:ext uri="{FF2B5EF4-FFF2-40B4-BE49-F238E27FC236}">
                <a16:creationId xmlns:a16="http://schemas.microsoft.com/office/drawing/2014/main" id="{398F58AE-53AD-48B1-87A0-1DF77CA29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3689350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F8B39931-CF6C-49DB-AEE3-E35098129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1513" y="625475"/>
            <a:ext cx="346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61916AEF-60C4-439C-8EF6-86C549855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9588"/>
            <a:ext cx="344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2F71F658-A4BB-4584-9695-6EA1185AB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700" y="3051175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6BAA10FE-FF09-4E87-8D79-7A70094BE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8" y="3689350"/>
            <a:ext cx="344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E754B19-29E9-435D-93AB-842E426414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3238" y="3270250"/>
          <a:ext cx="457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203040" progId="Equation.DSMT4">
                  <p:embed/>
                </p:oleObj>
              </mc:Choice>
              <mc:Fallback>
                <p:oleObj name="Equation" r:id="rId2" imgW="4572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270250"/>
                        <a:ext cx="4572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kstniOkvir 15">
            <a:extLst>
              <a:ext uri="{FF2B5EF4-FFF2-40B4-BE49-F238E27FC236}">
                <a16:creationId xmlns:a16="http://schemas.microsoft.com/office/drawing/2014/main" id="{1FC6AF90-D7D8-4968-B695-4DE56D4A8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2713" y="644525"/>
            <a:ext cx="346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DB22AFCA-201B-4B02-8D79-C35647CF25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2550" y="3219450"/>
          <a:ext cx="469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53800" progId="Equation.DSMT4">
                  <p:embed/>
                </p:oleObj>
              </mc:Choice>
              <mc:Fallback>
                <p:oleObj name="Equation" r:id="rId4" imgW="4698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3219450"/>
                        <a:ext cx="469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33A81BE0-9404-433F-BCB0-F7181BE865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5800" y="2052638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960" imgH="380880" progId="Equation.DSMT4">
                  <p:embed/>
                </p:oleObj>
              </mc:Choice>
              <mc:Fallback>
                <p:oleObj name="Equation" r:id="rId6" imgW="16509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052638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Elipsa 19">
            <a:extLst>
              <a:ext uri="{FF2B5EF4-FFF2-40B4-BE49-F238E27FC236}">
                <a16:creationId xmlns:a16="http://schemas.microsoft.com/office/drawing/2014/main" id="{2B3CE0C8-B860-40F6-999A-46B96215E2B3}"/>
              </a:ext>
            </a:extLst>
          </p:cNvPr>
          <p:cNvSpPr/>
          <p:nvPr/>
        </p:nvSpPr>
        <p:spPr>
          <a:xfrm>
            <a:off x="4533900" y="37211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93630A96-4216-4534-9E21-54592B415F08}"/>
              </a:ext>
            </a:extLst>
          </p:cNvPr>
          <p:cNvSpPr/>
          <p:nvPr/>
        </p:nvSpPr>
        <p:spPr>
          <a:xfrm>
            <a:off x="4525963" y="996950"/>
            <a:ext cx="73025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4" name="Elipsa 23">
            <a:extLst>
              <a:ext uri="{FF2B5EF4-FFF2-40B4-BE49-F238E27FC236}">
                <a16:creationId xmlns:a16="http://schemas.microsoft.com/office/drawing/2014/main" id="{1E3C56F5-A549-48F8-B2FA-B1D1EE46A5F9}"/>
              </a:ext>
            </a:extLst>
          </p:cNvPr>
          <p:cNvSpPr/>
          <p:nvPr/>
        </p:nvSpPr>
        <p:spPr>
          <a:xfrm>
            <a:off x="6153150" y="3716338"/>
            <a:ext cx="71438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5" name="Elipsa 24">
            <a:extLst>
              <a:ext uri="{FF2B5EF4-FFF2-40B4-BE49-F238E27FC236}">
                <a16:creationId xmlns:a16="http://schemas.microsoft.com/office/drawing/2014/main" id="{FD680184-22FD-4240-BB6F-5B1C6AFE777C}"/>
              </a:ext>
            </a:extLst>
          </p:cNvPr>
          <p:cNvSpPr/>
          <p:nvPr/>
        </p:nvSpPr>
        <p:spPr>
          <a:xfrm>
            <a:off x="6148388" y="2635250"/>
            <a:ext cx="71437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29" name="Ravni poveznik 28">
            <a:extLst>
              <a:ext uri="{FF2B5EF4-FFF2-40B4-BE49-F238E27FC236}">
                <a16:creationId xmlns:a16="http://schemas.microsoft.com/office/drawing/2014/main" id="{F271D717-FE73-4E42-BDDC-226E4501B89C}"/>
              </a:ext>
            </a:extLst>
          </p:cNvPr>
          <p:cNvCxnSpPr/>
          <p:nvPr/>
        </p:nvCxnSpPr>
        <p:spPr>
          <a:xfrm flipH="1" flipV="1">
            <a:off x="2052638" y="2682875"/>
            <a:ext cx="0" cy="10683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ni poveznik 29">
            <a:extLst>
              <a:ext uri="{FF2B5EF4-FFF2-40B4-BE49-F238E27FC236}">
                <a16:creationId xmlns:a16="http://schemas.microsoft.com/office/drawing/2014/main" id="{0CF2DEEB-9644-483D-A841-80DC1ED9AAAC}"/>
              </a:ext>
            </a:extLst>
          </p:cNvPr>
          <p:cNvCxnSpPr/>
          <p:nvPr/>
        </p:nvCxnSpPr>
        <p:spPr>
          <a:xfrm rot="5400000" flipH="1" flipV="1">
            <a:off x="1232694" y="1845469"/>
            <a:ext cx="1638300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80FA55E1-5EB1-432F-A96A-247508AC3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1800" y="1719263"/>
            <a:ext cx="344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22" name="Elipsa 21">
            <a:extLst>
              <a:ext uri="{FF2B5EF4-FFF2-40B4-BE49-F238E27FC236}">
                <a16:creationId xmlns:a16="http://schemas.microsoft.com/office/drawing/2014/main" id="{990B28A5-5F0B-4FF7-ABF8-E406DF949FC9}"/>
              </a:ext>
            </a:extLst>
          </p:cNvPr>
          <p:cNvSpPr/>
          <p:nvPr/>
        </p:nvSpPr>
        <p:spPr>
          <a:xfrm>
            <a:off x="2014538" y="3716338"/>
            <a:ext cx="71437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3" name="Elipsa 32">
            <a:extLst>
              <a:ext uri="{FF2B5EF4-FFF2-40B4-BE49-F238E27FC236}">
                <a16:creationId xmlns:a16="http://schemas.microsoft.com/office/drawing/2014/main" id="{87F25B52-DF5F-4D01-A520-CCD5CFB94367}"/>
              </a:ext>
            </a:extLst>
          </p:cNvPr>
          <p:cNvSpPr/>
          <p:nvPr/>
        </p:nvSpPr>
        <p:spPr>
          <a:xfrm>
            <a:off x="2014538" y="993775"/>
            <a:ext cx="71437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C343F66C-3042-4469-8DD8-89A5901F2793}"/>
              </a:ext>
            </a:extLst>
          </p:cNvPr>
          <p:cNvSpPr/>
          <p:nvPr/>
        </p:nvSpPr>
        <p:spPr>
          <a:xfrm>
            <a:off x="2009775" y="263525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81248516-5F1A-4F9E-A879-76747E237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0775" y="1790700"/>
            <a:ext cx="344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3779C5CF-1C9A-46F8-9939-53F0596CF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6888" y="1793875"/>
          <a:ext cx="482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53800" progId="Equation.DSMT4">
                  <p:embed/>
                </p:oleObj>
              </mc:Choice>
              <mc:Fallback>
                <p:oleObj name="Equation" r:id="rId8" imgW="4824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8" y="1793875"/>
                        <a:ext cx="482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473E3168-6529-4550-99FB-760F493398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2550" y="1795463"/>
          <a:ext cx="482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53800" progId="Equation.DSMT4">
                  <p:embed/>
                </p:oleObj>
              </mc:Choice>
              <mc:Fallback>
                <p:oleObj name="Equation" r:id="rId10" imgW="48240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1795463"/>
                        <a:ext cx="482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7272B321-C000-460D-9D35-285E676F0D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3663" y="4921250"/>
          <a:ext cx="273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30240" imgH="253800" progId="Equation.DSMT4">
                  <p:embed/>
                </p:oleObj>
              </mc:Choice>
              <mc:Fallback>
                <p:oleObj name="Equation" r:id="rId12" imgW="273024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4921250"/>
                        <a:ext cx="2730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kstniOkvir 35">
            <a:extLst>
              <a:ext uri="{FF2B5EF4-FFF2-40B4-BE49-F238E27FC236}">
                <a16:creationId xmlns:a16="http://schemas.microsoft.com/office/drawing/2014/main" id="{67168518-4FE8-474D-82F4-AE595172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5414963"/>
            <a:ext cx="58229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Zbroj množimo zbrojem tako da svaki član prvog zbroja pomnožimo svakim članom drugog zbroja i dobivene umnoške zbrojimo.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7.58557E-7 L -0.10504 0.41559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00" y="2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9" grpId="0"/>
      <p:bldP spid="10" grpId="0"/>
      <p:bldP spid="11" grpId="0"/>
      <p:bldP spid="12" grpId="0"/>
      <p:bldP spid="13" grpId="0"/>
      <p:bldP spid="16" grpId="0"/>
      <p:bldP spid="20" grpId="0" animBg="1"/>
      <p:bldP spid="21" grpId="0" animBg="1"/>
      <p:bldP spid="24" grpId="0" animBg="1"/>
      <p:bldP spid="25" grpId="0" animBg="1"/>
      <p:bldP spid="32" grpId="0"/>
      <p:bldP spid="22" grpId="0" animBg="1"/>
      <p:bldP spid="33" grpId="0" animBg="1"/>
      <p:bldP spid="23" grpId="0" animBg="1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aobljeni pravokutnik 34">
            <a:extLst>
              <a:ext uri="{FF2B5EF4-FFF2-40B4-BE49-F238E27FC236}">
                <a16:creationId xmlns:a16="http://schemas.microsoft.com/office/drawing/2014/main" id="{784A3B61-5BBE-4B04-ADEC-AB2997F9AF9E}"/>
              </a:ext>
            </a:extLst>
          </p:cNvPr>
          <p:cNvSpPr/>
          <p:nvPr/>
        </p:nvSpPr>
        <p:spPr>
          <a:xfrm>
            <a:off x="5049838" y="1192213"/>
            <a:ext cx="3432175" cy="835025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F2644395-7F1B-41DD-9D9B-421FA62EA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3" y="1411288"/>
            <a:ext cx="3751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</a:t>
            </a:r>
            <a:r>
              <a:rPr lang="hr-HR" altLang="sr-Latn-RS" sz="2400" i="1"/>
              <a:t>a</a:t>
            </a:r>
            <a:r>
              <a:rPr lang="hr-HR" altLang="sr-Latn-RS" sz="2400"/>
              <a:t> </a:t>
            </a:r>
            <a:r>
              <a:rPr lang="hr-HR" altLang="sr-Latn-RS" sz="2400">
                <a:solidFill>
                  <a:srgbClr val="FF0000"/>
                </a:solidFill>
              </a:rPr>
              <a:t>+</a:t>
            </a:r>
            <a:r>
              <a:rPr lang="hr-HR" altLang="sr-Latn-RS" sz="2400"/>
              <a:t> </a:t>
            </a:r>
            <a:r>
              <a:rPr lang="hr-HR" altLang="sr-Latn-RS" sz="2400">
                <a:solidFill>
                  <a:srgbClr val="0070C0"/>
                </a:solidFill>
              </a:rPr>
              <a:t>(– </a:t>
            </a:r>
            <a:r>
              <a:rPr lang="hr-HR" altLang="sr-Latn-RS" sz="2400" i="1">
                <a:solidFill>
                  <a:srgbClr val="0070C0"/>
                </a:solidFill>
              </a:rPr>
              <a:t>b</a:t>
            </a:r>
            <a:r>
              <a:rPr lang="hr-HR" altLang="sr-Latn-RS" sz="2400">
                <a:solidFill>
                  <a:srgbClr val="0070C0"/>
                </a:solidFill>
              </a:rPr>
              <a:t>)</a:t>
            </a:r>
            <a:r>
              <a:rPr lang="hr-HR" altLang="sr-Latn-RS" sz="2400"/>
              <a:t>)</a:t>
            </a:r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4FAAD4D5-9FFF-4AAA-B7F5-88C7926B8CB3}"/>
              </a:ext>
            </a:extLst>
          </p:cNvPr>
          <p:cNvCxnSpPr/>
          <p:nvPr/>
        </p:nvCxnSpPr>
        <p:spPr>
          <a:xfrm flipV="1">
            <a:off x="2919413" y="4403725"/>
            <a:ext cx="252095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68CE76A8-0E72-4A3B-8E14-C56FFCBEF491}"/>
              </a:ext>
            </a:extLst>
          </p:cNvPr>
          <p:cNvGraphicFramePr>
            <a:graphicFrameLocks noGrp="1"/>
          </p:cNvGraphicFramePr>
          <p:nvPr/>
        </p:nvGraphicFramePr>
        <p:xfrm>
          <a:off x="2922588" y="3322638"/>
          <a:ext cx="2522535" cy="1079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L>
                      <a:noFill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3" marR="91413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3" marR="91413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3" marR="91413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413" marR="91413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413" marR="91413" marT="45699" marB="45699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717872A9-F70D-4016-89A1-AA9678EC7F86}"/>
              </a:ext>
            </a:extLst>
          </p:cNvPr>
          <p:cNvGraphicFramePr>
            <a:graphicFrameLocks noGrp="1"/>
          </p:cNvGraphicFramePr>
          <p:nvPr/>
        </p:nvGraphicFramePr>
        <p:xfrm>
          <a:off x="3825875" y="3322638"/>
          <a:ext cx="1619250" cy="1079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33"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800" dirty="0"/>
                    </a:p>
                  </a:txBody>
                  <a:tcPr marL="91398" marR="91398" marT="45699" marB="45699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kstniOkvir 8">
            <a:extLst>
              <a:ext uri="{FF2B5EF4-FFF2-40B4-BE49-F238E27FC236}">
                <a16:creationId xmlns:a16="http://schemas.microsoft.com/office/drawing/2014/main" id="{201CF9D5-34A4-4724-9C78-855CA78EC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4341813"/>
            <a:ext cx="346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C2BB5FD6-DA87-4CEC-9609-17E906873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6850" y="2932113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D1866AF8-1A04-4738-BD6D-A3C8DB09D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6363" y="3700463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38C947A1-8D23-4DCC-8356-9E7EA24DF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313" y="4383088"/>
            <a:ext cx="346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AD755F9-5C1A-4F02-B033-BDA4955262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7950" y="3921125"/>
          <a:ext cx="457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203040" progId="Equation.DSMT4">
                  <p:embed/>
                </p:oleObj>
              </mc:Choice>
              <mc:Fallback>
                <p:oleObj name="Equation" r:id="rId3" imgW="4572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3921125"/>
                        <a:ext cx="4572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kstniOkvir 14">
            <a:extLst>
              <a:ext uri="{FF2B5EF4-FFF2-40B4-BE49-F238E27FC236}">
                <a16:creationId xmlns:a16="http://schemas.microsoft.com/office/drawing/2014/main" id="{E08F6750-3A1C-48B8-B495-E2E46EB95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5450" y="3667125"/>
            <a:ext cx="346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F7D5A332-B7B6-4D22-9C56-C3A0484E83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2300" y="3575050"/>
          <a:ext cx="469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800" imgH="253800" progId="Equation.DSMT4">
                  <p:embed/>
                </p:oleObj>
              </mc:Choice>
              <mc:Fallback>
                <p:oleObj name="Equation" r:id="rId5" imgW="4698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3575050"/>
                        <a:ext cx="469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4C670B9-6923-4BB3-A036-602A30D5E2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1475" y="3571875"/>
          <a:ext cx="927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342720" progId="Equation.DSMT4">
                  <p:embed/>
                </p:oleObj>
              </mc:Choice>
              <mc:Fallback>
                <p:oleObj name="Equation" r:id="rId7" imgW="92700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475" y="3571875"/>
                        <a:ext cx="927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kstniOkvir 17">
            <a:extLst>
              <a:ext uri="{FF2B5EF4-FFF2-40B4-BE49-F238E27FC236}">
                <a16:creationId xmlns:a16="http://schemas.microsoft.com/office/drawing/2014/main" id="{F0C2CDA9-A974-4E84-AA43-3506EF148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988" y="4383088"/>
            <a:ext cx="976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/>
              <a:t>– </a:t>
            </a:r>
            <a:r>
              <a:rPr lang="hr-HR" altLang="sr-Latn-RS" i="1"/>
              <a:t>b</a:t>
            </a:r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4FAEE752-C3AB-4C55-A1CA-E77F850D8239}"/>
              </a:ext>
            </a:extLst>
          </p:cNvPr>
          <p:cNvSpPr/>
          <p:nvPr/>
        </p:nvSpPr>
        <p:spPr>
          <a:xfrm>
            <a:off x="5403850" y="3290888"/>
            <a:ext cx="71438" cy="730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5F8A15E1-69C4-4BCA-8B2A-531637D69A38}"/>
              </a:ext>
            </a:extLst>
          </p:cNvPr>
          <p:cNvSpPr/>
          <p:nvPr/>
        </p:nvSpPr>
        <p:spPr>
          <a:xfrm>
            <a:off x="2889250" y="4367213"/>
            <a:ext cx="71438" cy="730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2" name="Elipsa 21">
            <a:extLst>
              <a:ext uri="{FF2B5EF4-FFF2-40B4-BE49-F238E27FC236}">
                <a16:creationId xmlns:a16="http://schemas.microsoft.com/office/drawing/2014/main" id="{4415905C-BDB9-48C2-9B4D-C0A732B28A0D}"/>
              </a:ext>
            </a:extLst>
          </p:cNvPr>
          <p:cNvSpPr/>
          <p:nvPr/>
        </p:nvSpPr>
        <p:spPr>
          <a:xfrm>
            <a:off x="2884488" y="3286125"/>
            <a:ext cx="71437" cy="730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2" name="Ravni poveznik 1">
            <a:extLst>
              <a:ext uri="{FF2B5EF4-FFF2-40B4-BE49-F238E27FC236}">
                <a16:creationId xmlns:a16="http://schemas.microsoft.com/office/drawing/2014/main" id="{6A41C80F-1F9D-4952-B9CE-24BB075C8CF8}"/>
              </a:ext>
            </a:extLst>
          </p:cNvPr>
          <p:cNvCxnSpPr/>
          <p:nvPr/>
        </p:nvCxnSpPr>
        <p:spPr>
          <a:xfrm rot="10800000" flipV="1">
            <a:off x="3822700" y="4403725"/>
            <a:ext cx="16192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ipsa 18">
            <a:extLst>
              <a:ext uri="{FF2B5EF4-FFF2-40B4-BE49-F238E27FC236}">
                <a16:creationId xmlns:a16="http://schemas.microsoft.com/office/drawing/2014/main" id="{2A9D9D9D-6BC0-4C14-AF56-0DDA98E747F4}"/>
              </a:ext>
            </a:extLst>
          </p:cNvPr>
          <p:cNvSpPr/>
          <p:nvPr/>
        </p:nvSpPr>
        <p:spPr>
          <a:xfrm>
            <a:off x="5408613" y="4371975"/>
            <a:ext cx="71437" cy="7302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3" name="Elipsa 22">
            <a:extLst>
              <a:ext uri="{FF2B5EF4-FFF2-40B4-BE49-F238E27FC236}">
                <a16:creationId xmlns:a16="http://schemas.microsoft.com/office/drawing/2014/main" id="{973520FB-A767-4D1B-9944-FABB859FC87F}"/>
              </a:ext>
            </a:extLst>
          </p:cNvPr>
          <p:cNvSpPr/>
          <p:nvPr/>
        </p:nvSpPr>
        <p:spPr>
          <a:xfrm>
            <a:off x="3787775" y="4365625"/>
            <a:ext cx="73025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5" name="Elipsa 24">
            <a:extLst>
              <a:ext uri="{FF2B5EF4-FFF2-40B4-BE49-F238E27FC236}">
                <a16:creationId xmlns:a16="http://schemas.microsoft.com/office/drawing/2014/main" id="{C8DD1008-5A15-4920-A5CF-F1A664A8AD73}"/>
              </a:ext>
            </a:extLst>
          </p:cNvPr>
          <p:cNvSpPr/>
          <p:nvPr/>
        </p:nvSpPr>
        <p:spPr>
          <a:xfrm>
            <a:off x="3787775" y="3284538"/>
            <a:ext cx="73025" cy="714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27" name="Object 5">
            <a:extLst>
              <a:ext uri="{FF2B5EF4-FFF2-40B4-BE49-F238E27FC236}">
                <a16:creationId xmlns:a16="http://schemas.microsoft.com/office/drawing/2014/main" id="{25B41647-049B-4C50-AE4F-46A5C63A42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2088" y="5453063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17360" imgH="380880" progId="Equation.DSMT4">
                  <p:embed/>
                </p:oleObj>
              </mc:Choice>
              <mc:Fallback>
                <p:oleObj name="Equation" r:id="rId9" imgW="191736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088" y="5453063"/>
                        <a:ext cx="1917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F8B85836-1217-41CD-860D-36AB5597A9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1163" y="6151563"/>
          <a:ext cx="240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00120" imgH="380880" progId="Equation.DSMT4">
                  <p:embed/>
                </p:oleObj>
              </mc:Choice>
              <mc:Fallback>
                <p:oleObj name="Equation" r:id="rId11" imgW="240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3" y="6151563"/>
                        <a:ext cx="2400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9" name="TekstniOkvir 23">
            <a:extLst>
              <a:ext uri="{FF2B5EF4-FFF2-40B4-BE49-F238E27FC236}">
                <a16:creationId xmlns:a16="http://schemas.microsoft.com/office/drawing/2014/main" id="{F2A59BC1-CBAE-4A4A-9B26-FB254BD1E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82563"/>
            <a:ext cx="6278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/>
              <a:t>Distributivnost množenja prema oduzimanju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D628E33B-1125-4F6A-98A5-A57EF670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875" y="847725"/>
            <a:ext cx="3751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</a:t>
            </a:r>
            <a:r>
              <a:rPr lang="hr-HR" altLang="sr-Latn-RS" sz="2400" i="1"/>
              <a:t>a</a:t>
            </a:r>
            <a:r>
              <a:rPr lang="hr-HR" altLang="sr-Latn-RS" sz="2400"/>
              <a:t> – </a:t>
            </a:r>
            <a:r>
              <a:rPr lang="hr-HR" altLang="sr-Latn-RS" sz="2400" i="1"/>
              <a:t>b</a:t>
            </a:r>
            <a:r>
              <a:rPr lang="hr-HR" altLang="sr-Latn-RS" sz="2400"/>
              <a:t>)  </a:t>
            </a:r>
            <a:r>
              <a:rPr lang="hr-HR" altLang="sr-Latn-RS" sz="2400" i="1"/>
              <a:t>c</a:t>
            </a:r>
            <a:r>
              <a:rPr lang="hr-HR" altLang="sr-Latn-RS" sz="2400"/>
              <a:t> =</a:t>
            </a:r>
          </a:p>
        </p:txBody>
      </p:sp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B80E450A-D5EB-476B-B6A6-B08295AD68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1619250"/>
          <a:ext cx="889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560" imgH="139680" progId="Equation.DSMT4">
                  <p:embed/>
                </p:oleObj>
              </mc:Choice>
              <mc:Fallback>
                <p:oleObj name="Equation" r:id="rId13" imgW="88560" imgH="139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19250"/>
                        <a:ext cx="88900" cy="13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>
            <a:extLst>
              <a:ext uri="{FF2B5EF4-FFF2-40B4-BE49-F238E27FC236}">
                <a16:creationId xmlns:a16="http://schemas.microsoft.com/office/drawing/2014/main" id="{4B090C01-B94C-499C-8A98-C9104223D4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7000" y="1044575"/>
          <a:ext cx="889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560" imgH="139680" progId="Equation.DSMT4">
                  <p:embed/>
                </p:oleObj>
              </mc:Choice>
              <mc:Fallback>
                <p:oleObj name="Equation" r:id="rId15" imgW="88560" imgH="1396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044575"/>
                        <a:ext cx="88900" cy="13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Pravokutnik 31">
            <a:extLst>
              <a:ext uri="{FF2B5EF4-FFF2-40B4-BE49-F238E27FC236}">
                <a16:creationId xmlns:a16="http://schemas.microsoft.com/office/drawing/2014/main" id="{50BC8D5A-4EA6-47EB-AE19-0BDBA35B6EA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7863" y="1417638"/>
            <a:ext cx="890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i="1"/>
              <a:t>c</a:t>
            </a:r>
            <a:r>
              <a:rPr lang="hr-HR" altLang="sr-Latn-RS" sz="2400"/>
              <a:t> =</a:t>
            </a:r>
          </a:p>
        </p:txBody>
      </p:sp>
      <p:graphicFrame>
        <p:nvGraphicFramePr>
          <p:cNvPr id="33" name="Object 10">
            <a:extLst>
              <a:ext uri="{FF2B5EF4-FFF2-40B4-BE49-F238E27FC236}">
                <a16:creationId xmlns:a16="http://schemas.microsoft.com/office/drawing/2014/main" id="{59C08393-F559-4FF3-BADF-ECB897B61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288" y="2012950"/>
          <a:ext cx="3340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40080" imgH="431640" progId="Equation.DSMT4">
                  <p:embed/>
                </p:oleObj>
              </mc:Choice>
              <mc:Fallback>
                <p:oleObj name="Equation" r:id="rId16" imgW="334008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012950"/>
                        <a:ext cx="3340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1">
            <a:extLst>
              <a:ext uri="{FF2B5EF4-FFF2-40B4-BE49-F238E27FC236}">
                <a16:creationId xmlns:a16="http://schemas.microsoft.com/office/drawing/2014/main" id="{38011AFC-2760-4F05-976C-20E8159274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9875" y="1409700"/>
          <a:ext cx="283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431640" progId="Equation.DSMT4">
                  <p:embed/>
                </p:oleObj>
              </mc:Choice>
              <mc:Fallback>
                <p:oleObj name="Equation" r:id="rId18" imgW="283176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75" y="1409700"/>
                        <a:ext cx="2832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-0.04427 0.2375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" grpId="0"/>
      <p:bldP spid="9" grpId="1"/>
      <p:bldP spid="10" grpId="0"/>
      <p:bldP spid="11" grpId="0"/>
      <p:bldP spid="13" grpId="0"/>
      <p:bldP spid="15" grpId="0"/>
      <p:bldP spid="18" grpId="0"/>
      <p:bldP spid="20" grpId="0" animBg="1"/>
      <p:bldP spid="21" grpId="0" animBg="1"/>
      <p:bldP spid="22" grpId="0" animBg="1"/>
      <p:bldP spid="19" grpId="0" animBg="1"/>
      <p:bldP spid="23" grpId="0" animBg="1"/>
      <p:bldP spid="25" grpId="0" animBg="1"/>
      <p:bldP spid="28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jeni pravokutnik 10">
            <a:extLst>
              <a:ext uri="{FF2B5EF4-FFF2-40B4-BE49-F238E27FC236}">
                <a16:creationId xmlns:a16="http://schemas.microsoft.com/office/drawing/2014/main" id="{5610AA16-9378-498C-953A-754CF0428F25}"/>
              </a:ext>
            </a:extLst>
          </p:cNvPr>
          <p:cNvSpPr/>
          <p:nvPr/>
        </p:nvSpPr>
        <p:spPr>
          <a:xfrm>
            <a:off x="782638" y="927100"/>
            <a:ext cx="5472112" cy="769938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Zaobljeni pravokutnik 11">
            <a:extLst>
              <a:ext uri="{FF2B5EF4-FFF2-40B4-BE49-F238E27FC236}">
                <a16:creationId xmlns:a16="http://schemas.microsoft.com/office/drawing/2014/main" id="{A9E6BD59-4CA9-4B7F-BAA7-E9EF524AF910}"/>
              </a:ext>
            </a:extLst>
          </p:cNvPr>
          <p:cNvSpPr/>
          <p:nvPr/>
        </p:nvSpPr>
        <p:spPr>
          <a:xfrm>
            <a:off x="801688" y="4897438"/>
            <a:ext cx="5453062" cy="768350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6F515E41-7406-4733-B636-CAE2AA837B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1700" y="1133475"/>
          <a:ext cx="51355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680" imgH="380880" progId="Equation.DSMT4">
                  <p:embed/>
                </p:oleObj>
              </mc:Choice>
              <mc:Fallback>
                <p:oleObj name="Equation" r:id="rId2" imgW="42796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133475"/>
                        <a:ext cx="513556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E1D578D3-35E8-4E98-9A16-030862F97E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8050" y="2136775"/>
          <a:ext cx="2073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80880" progId="Equation.DSMT4">
                  <p:embed/>
                </p:oleObj>
              </mc:Choice>
              <mc:Fallback>
                <p:oleObj name="Equation" r:id="rId4" imgW="172692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136775"/>
                        <a:ext cx="2073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83024F40-8156-4EE0-98D9-879DAAC27B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1388" y="3476625"/>
          <a:ext cx="4908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89240" imgH="380880" progId="Equation.DSMT4">
                  <p:embed/>
                </p:oleObj>
              </mc:Choice>
              <mc:Fallback>
                <p:oleObj name="Equation" r:id="rId6" imgW="408924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3476625"/>
                        <a:ext cx="4908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>
            <a:extLst>
              <a:ext uri="{FF2B5EF4-FFF2-40B4-BE49-F238E27FC236}">
                <a16:creationId xmlns:a16="http://schemas.microsoft.com/office/drawing/2014/main" id="{2BD9A934-7FDB-4A41-AC40-0CBD9506A6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8050" y="2794000"/>
          <a:ext cx="29114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406080" progId="Equation.DSMT4">
                  <p:embed/>
                </p:oleObj>
              </mc:Choice>
              <mc:Fallback>
                <p:oleObj name="Equation" r:id="rId8" imgW="242568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94000"/>
                        <a:ext cx="29114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>
            <a:extLst>
              <a:ext uri="{FF2B5EF4-FFF2-40B4-BE49-F238E27FC236}">
                <a16:creationId xmlns:a16="http://schemas.microsoft.com/office/drawing/2014/main" id="{8D3D668E-9222-4970-83C1-A8A0C2D9EC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0913" y="4230688"/>
          <a:ext cx="549275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4230688"/>
                        <a:ext cx="549275" cy="24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>
            <a:extLst>
              <a:ext uri="{FF2B5EF4-FFF2-40B4-BE49-F238E27FC236}">
                <a16:creationId xmlns:a16="http://schemas.microsoft.com/office/drawing/2014/main" id="{C98AC192-B310-4322-B288-5D7A5E3EE0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5099050"/>
          <a:ext cx="5121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267080" imgH="380880" progId="Equation.DSMT4">
                  <p:embed/>
                </p:oleObj>
              </mc:Choice>
              <mc:Fallback>
                <p:oleObj name="Equation" r:id="rId12" imgW="426708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99050"/>
                        <a:ext cx="5121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>
            <a:extLst>
              <a:ext uri="{FF2B5EF4-FFF2-40B4-BE49-F238E27FC236}">
                <a16:creationId xmlns:a16="http://schemas.microsoft.com/office/drawing/2014/main" id="{9ABA42E3-963D-4795-9868-B213515292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6700" y="4168775"/>
          <a:ext cx="8540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304560" progId="Equation.DSMT4">
                  <p:embed/>
                </p:oleObj>
              </mc:Choice>
              <mc:Fallback>
                <p:oleObj name="Equation" r:id="rId14" imgW="711000" imgH="304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168775"/>
                        <a:ext cx="8540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>
            <a:extLst>
              <a:ext uri="{FF2B5EF4-FFF2-40B4-BE49-F238E27FC236}">
                <a16:creationId xmlns:a16="http://schemas.microsoft.com/office/drawing/2014/main" id="{27C7B2F2-E6D3-41CC-87F8-7BC6430662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3163" y="4168775"/>
          <a:ext cx="8239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304560" progId="Equation.DSMT4">
                  <p:embed/>
                </p:oleObj>
              </mc:Choice>
              <mc:Fallback>
                <p:oleObj name="Equation" r:id="rId16" imgW="68580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4168775"/>
                        <a:ext cx="8239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>
            <a:extLst>
              <a:ext uri="{FF2B5EF4-FFF2-40B4-BE49-F238E27FC236}">
                <a16:creationId xmlns:a16="http://schemas.microsoft.com/office/drawing/2014/main" id="{9B176EB7-C979-4A71-B91C-C80D9781D5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4063" y="4168775"/>
          <a:ext cx="1112837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304560" progId="Equation.DSMT4">
                  <p:embed/>
                </p:oleObj>
              </mc:Choice>
              <mc:Fallback>
                <p:oleObj name="Equation" r:id="rId18" imgW="92700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063" y="4168775"/>
                        <a:ext cx="1112837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kstniOkvir 69">
            <a:extLst>
              <a:ext uri="{FF2B5EF4-FFF2-40B4-BE49-F238E27FC236}">
                <a16:creationId xmlns:a16="http://schemas.microsoft.com/office/drawing/2014/main" id="{75A298F7-8999-4A2F-A3E6-CAAAAE4D1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698500"/>
            <a:ext cx="34178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( 2</a:t>
            </a:r>
            <a:r>
              <a:rPr lang="hr-HR" altLang="sr-Latn-RS" sz="2400" i="1"/>
              <a:t>x</a:t>
            </a:r>
            <a:r>
              <a:rPr lang="hr-HR" altLang="sr-Latn-RS" sz="2400"/>
              <a:t> – 3</a:t>
            </a:r>
            <a:r>
              <a:rPr lang="hr-HR" altLang="sr-Latn-RS" sz="2400" i="1"/>
              <a:t>y</a:t>
            </a:r>
            <a:r>
              <a:rPr lang="hr-HR" altLang="sr-Latn-RS" sz="2400"/>
              <a:t> ) ( 3</a:t>
            </a:r>
            <a:r>
              <a:rPr lang="hr-HR" altLang="sr-Latn-RS" sz="2400" i="1"/>
              <a:t>x</a:t>
            </a:r>
            <a:r>
              <a:rPr lang="hr-HR" altLang="sr-Latn-RS" sz="2400"/>
              <a:t> + 5</a:t>
            </a:r>
            <a:r>
              <a:rPr lang="hr-HR" altLang="sr-Latn-RS" sz="2400" i="1"/>
              <a:t>y</a:t>
            </a:r>
            <a:r>
              <a:rPr lang="hr-HR" altLang="sr-Latn-RS" sz="2400"/>
              <a:t> ) =</a:t>
            </a:r>
          </a:p>
        </p:txBody>
      </p:sp>
      <p:sp>
        <p:nvSpPr>
          <p:cNvPr id="72" name="Strelica zakrivljena dolje 71">
            <a:extLst>
              <a:ext uri="{FF2B5EF4-FFF2-40B4-BE49-F238E27FC236}">
                <a16:creationId xmlns:a16="http://schemas.microsoft.com/office/drawing/2014/main" id="{C8E77686-A2E5-4C64-B434-021E5B45B5C7}"/>
              </a:ext>
            </a:extLst>
          </p:cNvPr>
          <p:cNvSpPr/>
          <p:nvPr/>
        </p:nvSpPr>
        <p:spPr>
          <a:xfrm>
            <a:off x="757238" y="204788"/>
            <a:ext cx="1600200" cy="517525"/>
          </a:xfrm>
          <a:prstGeom prst="curvedDownArrow">
            <a:avLst>
              <a:gd name="adj1" fmla="val 25000"/>
              <a:gd name="adj2" fmla="val 50000"/>
              <a:gd name="adj3" fmla="val 4393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74" name="Strelica zakrivljena dolje 73">
            <a:extLst>
              <a:ext uri="{FF2B5EF4-FFF2-40B4-BE49-F238E27FC236}">
                <a16:creationId xmlns:a16="http://schemas.microsoft.com/office/drawing/2014/main" id="{2667D851-5128-46CC-91CA-1321D50F1FFD}"/>
              </a:ext>
            </a:extLst>
          </p:cNvPr>
          <p:cNvSpPr/>
          <p:nvPr/>
        </p:nvSpPr>
        <p:spPr>
          <a:xfrm>
            <a:off x="754063" y="180975"/>
            <a:ext cx="2193925" cy="525463"/>
          </a:xfrm>
          <a:prstGeom prst="curvedDownArrow">
            <a:avLst>
              <a:gd name="adj1" fmla="val 25000"/>
              <a:gd name="adj2" fmla="val 50000"/>
              <a:gd name="adj3" fmla="val 4572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75" name="Object 6">
            <a:extLst>
              <a:ext uri="{FF2B5EF4-FFF2-40B4-BE49-F238E27FC236}">
                <a16:creationId xmlns:a16="http://schemas.microsoft.com/office/drawing/2014/main" id="{62169D9A-FE5B-43DA-AA25-3CB8375460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1025" y="2208213"/>
          <a:ext cx="1028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28600" progId="Equation.DSMT4">
                  <p:embed/>
                </p:oleObj>
              </mc:Choice>
              <mc:Fallback>
                <p:oleObj name="Equation" r:id="rId2" imgW="6858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2208213"/>
                        <a:ext cx="1028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084A11B-3E03-40A9-BD13-16D1160C85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3" y="2205038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66400" progId="Equation.DSMT4">
                  <p:embed/>
                </p:oleObj>
              </mc:Choice>
              <mc:Fallback>
                <p:oleObj name="Equation" r:id="rId4" imgW="698400" imgH="26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2205038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>
            <a:extLst>
              <a:ext uri="{FF2B5EF4-FFF2-40B4-BE49-F238E27FC236}">
                <a16:creationId xmlns:a16="http://schemas.microsoft.com/office/drawing/2014/main" id="{35789C13-80B7-4BFA-BF51-4625DA0479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3" y="2270125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177480" progId="Equation.DSMT4">
                  <p:embed/>
                </p:oleObj>
              </mc:Choice>
              <mc:Fallback>
                <p:oleObj name="Equation" r:id="rId6" imgW="177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2270125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Strelica zakrivljena dolje 78">
            <a:extLst>
              <a:ext uri="{FF2B5EF4-FFF2-40B4-BE49-F238E27FC236}">
                <a16:creationId xmlns:a16="http://schemas.microsoft.com/office/drawing/2014/main" id="{FBB6900B-BDC7-40FF-8376-79D13F84D783}"/>
              </a:ext>
            </a:extLst>
          </p:cNvPr>
          <p:cNvSpPr/>
          <p:nvPr/>
        </p:nvSpPr>
        <p:spPr>
          <a:xfrm flipV="1">
            <a:off x="1262063" y="1184275"/>
            <a:ext cx="1035050" cy="517525"/>
          </a:xfrm>
          <a:prstGeom prst="curvedDownArrow">
            <a:avLst>
              <a:gd name="adj1" fmla="val 25000"/>
              <a:gd name="adj2" fmla="val 54330"/>
              <a:gd name="adj3" fmla="val 46041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80" name="Strelica zakrivljena dolje 79">
            <a:extLst>
              <a:ext uri="{FF2B5EF4-FFF2-40B4-BE49-F238E27FC236}">
                <a16:creationId xmlns:a16="http://schemas.microsoft.com/office/drawing/2014/main" id="{9C7659CC-1485-4F41-A822-61F4F5B243B0}"/>
              </a:ext>
            </a:extLst>
          </p:cNvPr>
          <p:cNvSpPr/>
          <p:nvPr/>
        </p:nvSpPr>
        <p:spPr>
          <a:xfrm flipV="1">
            <a:off x="1252538" y="1160463"/>
            <a:ext cx="1708150" cy="646112"/>
          </a:xfrm>
          <a:prstGeom prst="curvedDownArrow">
            <a:avLst>
              <a:gd name="adj1" fmla="val 25000"/>
              <a:gd name="adj2" fmla="val 41336"/>
              <a:gd name="adj3" fmla="val 4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81" name="Object 9">
            <a:extLst>
              <a:ext uri="{FF2B5EF4-FFF2-40B4-BE49-F238E27FC236}">
                <a16:creationId xmlns:a16="http://schemas.microsoft.com/office/drawing/2014/main" id="{FA4EB7B7-1532-4F32-9226-5BE66FEB76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1688" y="2216150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66400" progId="Equation.DSMT4">
                  <p:embed/>
                </p:oleObj>
              </mc:Choice>
              <mc:Fallback>
                <p:oleObj name="Equation" r:id="rId8" imgW="69840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2216150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10">
            <a:extLst>
              <a:ext uri="{FF2B5EF4-FFF2-40B4-BE49-F238E27FC236}">
                <a16:creationId xmlns:a16="http://schemas.microsoft.com/office/drawing/2014/main" id="{C0A68398-545F-41DB-BFCF-C104623D84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7738" y="2205038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66400" progId="Equation.DSMT4">
                  <p:embed/>
                </p:oleObj>
              </mc:Choice>
              <mc:Fallback>
                <p:oleObj name="Equation" r:id="rId10" imgW="698400" imgH="266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2205038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>
            <a:extLst>
              <a:ext uri="{FF2B5EF4-FFF2-40B4-BE49-F238E27FC236}">
                <a16:creationId xmlns:a16="http://schemas.microsoft.com/office/drawing/2014/main" id="{8AD02A83-E439-4E77-9C64-B371E3D198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8313" y="2363788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126720" progId="Equation.DSMT4">
                  <p:embed/>
                </p:oleObj>
              </mc:Choice>
              <mc:Fallback>
                <p:oleObj name="Equation" r:id="rId12" imgW="164880" imgH="126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13" y="2363788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90936CCD-2F7A-427B-9D4F-54EF9AF9D0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8013" y="2341563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126720" progId="Equation.DSMT4">
                  <p:embed/>
                </p:oleObj>
              </mc:Choice>
              <mc:Fallback>
                <p:oleObj name="Equation" r:id="rId14" imgW="164880" imgH="1267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2341563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Pravokutnik 84">
            <a:extLst>
              <a:ext uri="{FF2B5EF4-FFF2-40B4-BE49-F238E27FC236}">
                <a16:creationId xmlns:a16="http://schemas.microsoft.com/office/drawing/2014/main" id="{DE58B439-8AA7-4CD7-B9EA-2355EFE2C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75" y="216693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=</a:t>
            </a:r>
          </a:p>
        </p:txBody>
      </p:sp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931EC71-F164-4396-8F7E-181D6B030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775" y="2838450"/>
          <a:ext cx="5905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79360" progId="Equation.DSMT4">
                  <p:embed/>
                </p:oleObj>
              </mc:Choice>
              <mc:Fallback>
                <p:oleObj name="Equation" r:id="rId16" imgW="39348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2838450"/>
                        <a:ext cx="5905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DDD120C1-BED9-4314-8C50-F3133B262C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2900363"/>
          <a:ext cx="8191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760" imgH="266400" progId="Equation.DSMT4">
                  <p:embed/>
                </p:oleObj>
              </mc:Choice>
              <mc:Fallback>
                <p:oleObj name="Equation" r:id="rId18" imgW="545760" imgH="26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900363"/>
                        <a:ext cx="8191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5C898A78-4E1C-4B85-8141-2028FB802F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1150" y="2917825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80" imgH="177480" progId="Equation.DSMT4">
                  <p:embed/>
                </p:oleObj>
              </mc:Choice>
              <mc:Fallback>
                <p:oleObj name="Equation" r:id="rId20" imgW="177480" imgH="177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2917825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3DD1386E-CCA2-4193-8556-736F096B67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2900363"/>
          <a:ext cx="6477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266400" progId="Equation.DSMT4">
                  <p:embed/>
                </p:oleObj>
              </mc:Choice>
              <mc:Fallback>
                <p:oleObj name="Equation" r:id="rId21" imgW="431640" imgH="266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900363"/>
                        <a:ext cx="6477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>
            <a:extLst>
              <a:ext uri="{FF2B5EF4-FFF2-40B4-BE49-F238E27FC236}">
                <a16:creationId xmlns:a16="http://schemas.microsoft.com/office/drawing/2014/main" id="{6BC1CAC6-9DA3-46ED-9F52-0FFA475FB6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4550" y="2835275"/>
          <a:ext cx="762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07960" imgH="317160" progId="Equation.DSMT4">
                  <p:embed/>
                </p:oleObj>
              </mc:Choice>
              <mc:Fallback>
                <p:oleObj name="Equation" r:id="rId23" imgW="507960" imgH="317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2835275"/>
                        <a:ext cx="7620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>
            <a:extLst>
              <a:ext uri="{FF2B5EF4-FFF2-40B4-BE49-F238E27FC236}">
                <a16:creationId xmlns:a16="http://schemas.microsoft.com/office/drawing/2014/main" id="{59C200C2-7CE7-4C3D-9039-A5CF07D32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3022600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4880" imgH="126720" progId="Equation.DSMT4">
                  <p:embed/>
                </p:oleObj>
              </mc:Choice>
              <mc:Fallback>
                <p:oleObj name="Equation" r:id="rId25" imgW="164880" imgH="1267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3022600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>
            <a:extLst>
              <a:ext uri="{FF2B5EF4-FFF2-40B4-BE49-F238E27FC236}">
                <a16:creationId xmlns:a16="http://schemas.microsoft.com/office/drawing/2014/main" id="{31EF8DCB-BA7C-4237-BA4E-C5015C0A66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9738" y="303212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4880" imgH="126720" progId="Equation.DSMT4">
                  <p:embed/>
                </p:oleObj>
              </mc:Choice>
              <mc:Fallback>
                <p:oleObj name="Equation" r:id="rId26" imgW="164880" imgH="1267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303212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TekstniOkvir 112">
            <a:extLst>
              <a:ext uri="{FF2B5EF4-FFF2-40B4-BE49-F238E27FC236}">
                <a16:creationId xmlns:a16="http://schemas.microsoft.com/office/drawing/2014/main" id="{3DFE956E-67AE-4BA3-9C33-C1DC91D70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4243388"/>
            <a:ext cx="3417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( 5</a:t>
            </a:r>
            <a:r>
              <a:rPr lang="hr-HR" altLang="sr-Latn-RS" sz="2400" i="1"/>
              <a:t>a</a:t>
            </a:r>
            <a:r>
              <a:rPr lang="hr-HR" altLang="sr-Latn-RS" sz="2400"/>
              <a:t> – 7 ) ( 10 –  4</a:t>
            </a:r>
            <a:r>
              <a:rPr lang="hr-HR" altLang="sr-Latn-RS" sz="2400" i="1"/>
              <a:t>a</a:t>
            </a:r>
            <a:r>
              <a:rPr lang="hr-HR" altLang="sr-Latn-RS" sz="2400"/>
              <a:t> ) =</a:t>
            </a:r>
          </a:p>
        </p:txBody>
      </p:sp>
      <p:sp>
        <p:nvSpPr>
          <p:cNvPr id="114" name="Strelica zakrivljena dolje 113">
            <a:extLst>
              <a:ext uri="{FF2B5EF4-FFF2-40B4-BE49-F238E27FC236}">
                <a16:creationId xmlns:a16="http://schemas.microsoft.com/office/drawing/2014/main" id="{A1B5D0F5-AEEB-4CEB-BDB4-F256CAF9D3DE}"/>
              </a:ext>
            </a:extLst>
          </p:cNvPr>
          <p:cNvSpPr/>
          <p:nvPr/>
        </p:nvSpPr>
        <p:spPr>
          <a:xfrm>
            <a:off x="692150" y="3751263"/>
            <a:ext cx="1495425" cy="515937"/>
          </a:xfrm>
          <a:prstGeom prst="curvedDownArrow">
            <a:avLst>
              <a:gd name="adj1" fmla="val 25000"/>
              <a:gd name="adj2" fmla="val 54318"/>
              <a:gd name="adj3" fmla="val 4393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115" name="Strelica zakrivljena dolje 114">
            <a:extLst>
              <a:ext uri="{FF2B5EF4-FFF2-40B4-BE49-F238E27FC236}">
                <a16:creationId xmlns:a16="http://schemas.microsoft.com/office/drawing/2014/main" id="{DB37EB7B-9887-4224-89CE-D84C20A3B740}"/>
              </a:ext>
            </a:extLst>
          </p:cNvPr>
          <p:cNvSpPr/>
          <p:nvPr/>
        </p:nvSpPr>
        <p:spPr>
          <a:xfrm>
            <a:off x="688975" y="3725863"/>
            <a:ext cx="2193925" cy="525462"/>
          </a:xfrm>
          <a:prstGeom prst="curvedDownArrow">
            <a:avLst>
              <a:gd name="adj1" fmla="val 25000"/>
              <a:gd name="adj2" fmla="val 50000"/>
              <a:gd name="adj3" fmla="val 4572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116" name="Object 34">
            <a:extLst>
              <a:ext uri="{FF2B5EF4-FFF2-40B4-BE49-F238E27FC236}">
                <a16:creationId xmlns:a16="http://schemas.microsoft.com/office/drawing/2014/main" id="{04E061E6-3C07-4F14-A4B7-D806EB2B01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700" y="5600700"/>
          <a:ext cx="9715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47640" imgH="228600" progId="Equation.DSMT4">
                  <p:embed/>
                </p:oleObj>
              </mc:Choice>
              <mc:Fallback>
                <p:oleObj name="Equation" r:id="rId27" imgW="64764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5600700"/>
                        <a:ext cx="9715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35">
            <a:extLst>
              <a:ext uri="{FF2B5EF4-FFF2-40B4-BE49-F238E27FC236}">
                <a16:creationId xmlns:a16="http://schemas.microsoft.com/office/drawing/2014/main" id="{7DD299B0-7ABE-474C-91C9-6D73097EA2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5605463"/>
          <a:ext cx="1009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72840" imgH="228600" progId="Equation.DSMT4">
                  <p:embed/>
                </p:oleObj>
              </mc:Choice>
              <mc:Fallback>
                <p:oleObj name="Equation" r:id="rId29" imgW="672840" imgH="228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5605463"/>
                        <a:ext cx="1009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36">
            <a:extLst>
              <a:ext uri="{FF2B5EF4-FFF2-40B4-BE49-F238E27FC236}">
                <a16:creationId xmlns:a16="http://schemas.microsoft.com/office/drawing/2014/main" id="{869F33E2-74C2-4656-A329-32831FBDC7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0825" y="568007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4880" imgH="126720" progId="Equation.DSMT4">
                  <p:embed/>
                </p:oleObj>
              </mc:Choice>
              <mc:Fallback>
                <p:oleObj name="Equation" r:id="rId31" imgW="164880" imgH="12672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568007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Strelica zakrivljena dolje 118">
            <a:extLst>
              <a:ext uri="{FF2B5EF4-FFF2-40B4-BE49-F238E27FC236}">
                <a16:creationId xmlns:a16="http://schemas.microsoft.com/office/drawing/2014/main" id="{4FB44759-1D50-446D-A46A-7354A4B91829}"/>
              </a:ext>
            </a:extLst>
          </p:cNvPr>
          <p:cNvSpPr/>
          <p:nvPr/>
        </p:nvSpPr>
        <p:spPr>
          <a:xfrm flipV="1">
            <a:off x="1100138" y="4730750"/>
            <a:ext cx="1131887" cy="517525"/>
          </a:xfrm>
          <a:prstGeom prst="curvedDownArrow">
            <a:avLst>
              <a:gd name="adj1" fmla="val 25000"/>
              <a:gd name="adj2" fmla="val 54330"/>
              <a:gd name="adj3" fmla="val 46041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120" name="Strelica zakrivljena dolje 119">
            <a:extLst>
              <a:ext uri="{FF2B5EF4-FFF2-40B4-BE49-F238E27FC236}">
                <a16:creationId xmlns:a16="http://schemas.microsoft.com/office/drawing/2014/main" id="{A3C4785C-9130-4A52-94CC-09B380F29184}"/>
              </a:ext>
            </a:extLst>
          </p:cNvPr>
          <p:cNvSpPr/>
          <p:nvPr/>
        </p:nvSpPr>
        <p:spPr>
          <a:xfrm flipV="1">
            <a:off x="1100138" y="4706938"/>
            <a:ext cx="1795462" cy="646112"/>
          </a:xfrm>
          <a:prstGeom prst="curvedDownArrow">
            <a:avLst>
              <a:gd name="adj1" fmla="val 25000"/>
              <a:gd name="adj2" fmla="val 41336"/>
              <a:gd name="adj3" fmla="val 4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121" name="Object 37">
            <a:extLst>
              <a:ext uri="{FF2B5EF4-FFF2-40B4-BE49-F238E27FC236}">
                <a16:creationId xmlns:a16="http://schemas.microsoft.com/office/drawing/2014/main" id="{80F8A549-CD45-491C-B874-17CF4FC0FA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6263" y="5616575"/>
          <a:ext cx="7810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20560" imgH="228600" progId="Equation.DSMT4">
                  <p:embed/>
                </p:oleObj>
              </mc:Choice>
              <mc:Fallback>
                <p:oleObj name="Equation" r:id="rId33" imgW="520560" imgH="228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5616575"/>
                        <a:ext cx="7810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38">
            <a:extLst>
              <a:ext uri="{FF2B5EF4-FFF2-40B4-BE49-F238E27FC236}">
                <a16:creationId xmlns:a16="http://schemas.microsoft.com/office/drawing/2014/main" id="{4143FCB1-8D3F-4F30-9009-9DB4BAD8E4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7513" y="5605463"/>
          <a:ext cx="819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760" imgH="228600" progId="Equation.DSMT4">
                  <p:embed/>
                </p:oleObj>
              </mc:Choice>
              <mc:Fallback>
                <p:oleObj name="Equation" r:id="rId35" imgW="54576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5605463"/>
                        <a:ext cx="819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39">
            <a:extLst>
              <a:ext uri="{FF2B5EF4-FFF2-40B4-BE49-F238E27FC236}">
                <a16:creationId xmlns:a16="http://schemas.microsoft.com/office/drawing/2014/main" id="{E8A009C7-155C-450B-AF31-E65F186392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9250" y="5735638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4880" imgH="126720" progId="Equation.DSMT4">
                  <p:embed/>
                </p:oleObj>
              </mc:Choice>
              <mc:Fallback>
                <p:oleObj name="Equation" r:id="rId37" imgW="164880" imgH="12672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5735638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40">
            <a:extLst>
              <a:ext uri="{FF2B5EF4-FFF2-40B4-BE49-F238E27FC236}">
                <a16:creationId xmlns:a16="http://schemas.microsoft.com/office/drawing/2014/main" id="{49D55298-B0C7-4A68-8C74-6461626FCF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5575" y="5645150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77480" imgH="177480" progId="Equation.DSMT4">
                  <p:embed/>
                </p:oleObj>
              </mc:Choice>
              <mc:Fallback>
                <p:oleObj name="Equation" r:id="rId38" imgW="177480" imgH="177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575" y="5645150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Pravokutnik 124">
            <a:extLst>
              <a:ext uri="{FF2B5EF4-FFF2-40B4-BE49-F238E27FC236}">
                <a16:creationId xmlns:a16="http://schemas.microsoft.com/office/drawing/2014/main" id="{266B2CB1-F6B1-4309-B390-8C8292F1A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75" y="5562600"/>
            <a:ext cx="420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=</a:t>
            </a:r>
          </a:p>
        </p:txBody>
      </p:sp>
      <p:graphicFrame>
        <p:nvGraphicFramePr>
          <p:cNvPr id="126" name="Object 41">
            <a:extLst>
              <a:ext uri="{FF2B5EF4-FFF2-40B4-BE49-F238E27FC236}">
                <a16:creationId xmlns:a16="http://schemas.microsoft.com/office/drawing/2014/main" id="{C8B9BDE2-03CE-447E-83ED-0BA113EE2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663" y="6248400"/>
          <a:ext cx="628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19040" imgH="228600" progId="Equation.DSMT4">
                  <p:embed/>
                </p:oleObj>
              </mc:Choice>
              <mc:Fallback>
                <p:oleObj name="Equation" r:id="rId40" imgW="419040" imgH="228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6248400"/>
                        <a:ext cx="628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42">
            <a:extLst>
              <a:ext uri="{FF2B5EF4-FFF2-40B4-BE49-F238E27FC236}">
                <a16:creationId xmlns:a16="http://schemas.microsoft.com/office/drawing/2014/main" id="{F04FD44C-1B2E-4C02-B0EF-F93CE911DC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2138" y="6167438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07960" imgH="279360" progId="Equation.DSMT4">
                  <p:embed/>
                </p:oleObj>
              </mc:Choice>
              <mc:Fallback>
                <p:oleObj name="Equation" r:id="rId42" imgW="507960" imgH="27936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6167438"/>
                        <a:ext cx="762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43">
            <a:extLst>
              <a:ext uri="{FF2B5EF4-FFF2-40B4-BE49-F238E27FC236}">
                <a16:creationId xmlns:a16="http://schemas.microsoft.com/office/drawing/2014/main" id="{E63F081A-B0DE-4F64-AD80-47AB31E70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1613" y="632777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64880" imgH="126720" progId="Equation.DSMT4">
                  <p:embed/>
                </p:oleObj>
              </mc:Choice>
              <mc:Fallback>
                <p:oleObj name="Equation" r:id="rId44" imgW="164880" imgH="1267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632777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44">
            <a:extLst>
              <a:ext uri="{FF2B5EF4-FFF2-40B4-BE49-F238E27FC236}">
                <a16:creationId xmlns:a16="http://schemas.microsoft.com/office/drawing/2014/main" id="{E8F3129B-F9FC-452D-9F20-9F0A99169F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5" y="6246813"/>
          <a:ext cx="438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91960" imgH="228600" progId="Equation.DSMT4">
                  <p:embed/>
                </p:oleObj>
              </mc:Choice>
              <mc:Fallback>
                <p:oleObj name="Equation" r:id="rId46" imgW="291960" imgH="2286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6246813"/>
                        <a:ext cx="438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45">
            <a:extLst>
              <a:ext uri="{FF2B5EF4-FFF2-40B4-BE49-F238E27FC236}">
                <a16:creationId xmlns:a16="http://schemas.microsoft.com/office/drawing/2014/main" id="{9EB5E764-942E-4EA2-84AC-0C007AE148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0" y="6242050"/>
          <a:ext cx="628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19040" imgH="228600" progId="Equation.DSMT4">
                  <p:embed/>
                </p:oleObj>
              </mc:Choice>
              <mc:Fallback>
                <p:oleObj name="Equation" r:id="rId48" imgW="419040" imgH="2286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6242050"/>
                        <a:ext cx="628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46">
            <a:extLst>
              <a:ext uri="{FF2B5EF4-FFF2-40B4-BE49-F238E27FC236}">
                <a16:creationId xmlns:a16="http://schemas.microsoft.com/office/drawing/2014/main" id="{D3B5A654-4AD4-4DD5-8C45-34C1F101AC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0675" y="6329363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64880" imgH="126720" progId="Equation.DSMT4">
                  <p:embed/>
                </p:oleObj>
              </mc:Choice>
              <mc:Fallback>
                <p:oleObj name="Equation" r:id="rId50" imgW="164880" imgH="12672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5" y="6329363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47">
            <a:extLst>
              <a:ext uri="{FF2B5EF4-FFF2-40B4-BE49-F238E27FC236}">
                <a16:creationId xmlns:a16="http://schemas.microsoft.com/office/drawing/2014/main" id="{1EC4E0B0-B779-4728-A1D0-5899DE361A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9700" y="6248400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77480" imgH="177480" progId="Equation.DSMT4">
                  <p:embed/>
                </p:oleObj>
              </mc:Choice>
              <mc:Fallback>
                <p:oleObj name="Equation" r:id="rId51" imgW="177480" imgH="177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6248400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" name="Elipsa 132">
            <a:extLst>
              <a:ext uri="{FF2B5EF4-FFF2-40B4-BE49-F238E27FC236}">
                <a16:creationId xmlns:a16="http://schemas.microsoft.com/office/drawing/2014/main" id="{8847C24B-5DE2-4767-8170-7EBCB771FB09}"/>
              </a:ext>
            </a:extLst>
          </p:cNvPr>
          <p:cNvSpPr/>
          <p:nvPr/>
        </p:nvSpPr>
        <p:spPr>
          <a:xfrm>
            <a:off x="1470025" y="2754313"/>
            <a:ext cx="1327150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4" name="Elipsa 133">
            <a:extLst>
              <a:ext uri="{FF2B5EF4-FFF2-40B4-BE49-F238E27FC236}">
                <a16:creationId xmlns:a16="http://schemas.microsoft.com/office/drawing/2014/main" id="{7C2BA467-5E13-4628-BEE7-8ED8FBDDD9B3}"/>
              </a:ext>
            </a:extLst>
          </p:cNvPr>
          <p:cNvSpPr/>
          <p:nvPr/>
        </p:nvSpPr>
        <p:spPr>
          <a:xfrm>
            <a:off x="2819400" y="2754313"/>
            <a:ext cx="1328738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5" name="Elipsa 134">
            <a:extLst>
              <a:ext uri="{FF2B5EF4-FFF2-40B4-BE49-F238E27FC236}">
                <a16:creationId xmlns:a16="http://schemas.microsoft.com/office/drawing/2014/main" id="{EFAEB586-FD6E-4CC8-9B77-42A1454394B9}"/>
              </a:ext>
            </a:extLst>
          </p:cNvPr>
          <p:cNvSpPr/>
          <p:nvPr/>
        </p:nvSpPr>
        <p:spPr>
          <a:xfrm>
            <a:off x="293688" y="6030913"/>
            <a:ext cx="1154112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6" name="Elipsa 135">
            <a:extLst>
              <a:ext uri="{FF2B5EF4-FFF2-40B4-BE49-F238E27FC236}">
                <a16:creationId xmlns:a16="http://schemas.microsoft.com/office/drawing/2014/main" id="{B3F6A571-B9B9-4F30-95BB-822E607FF97D}"/>
              </a:ext>
            </a:extLst>
          </p:cNvPr>
          <p:cNvSpPr/>
          <p:nvPr/>
        </p:nvSpPr>
        <p:spPr>
          <a:xfrm>
            <a:off x="3852863" y="6030913"/>
            <a:ext cx="1328737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37" name="Object 48">
            <a:extLst>
              <a:ext uri="{FF2B5EF4-FFF2-40B4-BE49-F238E27FC236}">
                <a16:creationId xmlns:a16="http://schemas.microsoft.com/office/drawing/2014/main" id="{22CB862C-29E3-4B2D-B057-3A95FE9C6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7188" y="2806700"/>
          <a:ext cx="26241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752480" imgH="317160" progId="Equation.DSMT4">
                  <p:embed/>
                </p:oleObj>
              </mc:Choice>
              <mc:Fallback>
                <p:oleObj name="Equation" r:id="rId53" imgW="1752480" imgH="31716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2806700"/>
                        <a:ext cx="262413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7" name="Object 49">
            <a:extLst>
              <a:ext uri="{FF2B5EF4-FFF2-40B4-BE49-F238E27FC236}">
                <a16:creationId xmlns:a16="http://schemas.microsoft.com/office/drawing/2014/main" id="{BCB0BC14-82BB-4FC0-9479-3B46667DAA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8588" y="6170613"/>
          <a:ext cx="28527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279360" progId="Equation.DSMT4">
                  <p:embed/>
                </p:oleObj>
              </mc:Choice>
              <mc:Fallback>
                <p:oleObj name="Equation" r:id="rId55" imgW="1904760" imgH="2793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6170613"/>
                        <a:ext cx="28527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 animBg="1"/>
      <p:bldP spid="74" grpId="0" animBg="1"/>
      <p:bldP spid="79" grpId="0" animBg="1"/>
      <p:bldP spid="80" grpId="0" animBg="1"/>
      <p:bldP spid="85" grpId="0"/>
      <p:bldP spid="113" grpId="0"/>
      <p:bldP spid="114" grpId="0" animBg="1"/>
      <p:bldP spid="115" grpId="0" animBg="1"/>
      <p:bldP spid="119" grpId="0" animBg="1"/>
      <p:bldP spid="120" grpId="0" animBg="1"/>
      <p:bldP spid="125" grpId="0"/>
      <p:bldP spid="133" grpId="0" animBg="1"/>
      <p:bldP spid="134" grpId="0" animBg="1"/>
      <p:bldP spid="135" grpId="0" animBg="1"/>
      <p:bldP spid="136" grpId="0" animBg="1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752</TotalTime>
  <Words>117</Words>
  <Application>Microsoft Office PowerPoint</Application>
  <PresentationFormat>Prikaz na zaslonu (4:3)</PresentationFormat>
  <Paragraphs>43</Paragraphs>
  <Slides>6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Math 8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85</cp:revision>
  <dcterms:created xsi:type="dcterms:W3CDTF">2008-07-08T09:48:09Z</dcterms:created>
  <dcterms:modified xsi:type="dcterms:W3CDTF">2021-09-16T14:12:11Z</dcterms:modified>
</cp:coreProperties>
</file>